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0"/>
  </p:notesMasterIdLst>
  <p:handoutMasterIdLst>
    <p:handoutMasterId r:id="rId11"/>
  </p:handoutMasterIdLst>
  <p:sldIdLst>
    <p:sldId id="263" r:id="rId2"/>
    <p:sldId id="291" r:id="rId3"/>
    <p:sldId id="287" r:id="rId4"/>
    <p:sldId id="296" r:id="rId5"/>
    <p:sldId id="297" r:id="rId6"/>
    <p:sldId id="290" r:id="rId7"/>
    <p:sldId id="295" r:id="rId8"/>
    <p:sldId id="276" r:id="rId9"/>
  </p:sldIdLst>
  <p:sldSz cx="10693400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90" autoAdjust="0"/>
    <p:restoredTop sz="96291"/>
  </p:normalViewPr>
  <p:slideViewPr>
    <p:cSldViewPr>
      <p:cViewPr varScale="1">
        <p:scale>
          <a:sx n="60" d="100"/>
          <a:sy n="60" d="100"/>
        </p:scale>
        <p:origin x="184" y="1488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l">
              <a:buFont typeface="+mj-lt"/>
              <a:buAutoNum type="arabicPeriod"/>
            </a:pPr>
            <a:r>
              <a:rPr lang="de-DE" sz="1200" dirty="0"/>
              <a:t>Ich </a:t>
            </a:r>
            <a:r>
              <a:rPr lang="de-DE" sz="1200" dirty="0" err="1"/>
              <a:t>Begrüsse</a:t>
            </a:r>
            <a:r>
              <a:rPr lang="de-DE" sz="1200" dirty="0"/>
              <a:t> euch zu unserer Präsentation mit dem Thema :                    </a:t>
            </a:r>
            <a:r>
              <a:rPr lang="de-DE" sz="1200" b="1" dirty="0"/>
              <a:t>Das Burnout-Syndrom</a:t>
            </a:r>
            <a:r>
              <a:rPr lang="de-DE" sz="1200" b="1" baseline="0" dirty="0"/>
              <a:t>                                                                                                                                                                                     </a:t>
            </a:r>
            <a:r>
              <a:rPr lang="de-DE" sz="1200" dirty="0"/>
              <a:t>Der Ablauf unserer Präsentation wird wie folgt aussehen:</a:t>
            </a:r>
          </a:p>
          <a:p>
            <a:pPr marL="514350" indent="-514350" algn="l">
              <a:buFont typeface="+mj-lt"/>
              <a:buAutoNum type="arabicPeriod"/>
            </a:pPr>
            <a:endParaRPr lang="de-DE" sz="1200" dirty="0"/>
          </a:p>
          <a:p>
            <a:pPr marL="514350" indent="-514350" algn="l">
              <a:buFont typeface="+mj-lt"/>
              <a:buAutoNum type="arabicPeriod"/>
            </a:pPr>
            <a:r>
              <a:rPr lang="de-DE" sz="1200" dirty="0"/>
              <a:t>Zuerst werde </a:t>
            </a:r>
            <a:r>
              <a:rPr lang="de-DE" sz="1200" b="1" dirty="0"/>
              <a:t>ich</a:t>
            </a:r>
            <a:r>
              <a:rPr lang="de-DE" sz="1200" dirty="0"/>
              <a:t> euch </a:t>
            </a:r>
            <a:r>
              <a:rPr lang="de-DE" sz="1200" b="1" dirty="0"/>
              <a:t>eine kleine Einführung ist Thema Burnout geben</a:t>
            </a:r>
            <a:r>
              <a:rPr lang="de-DE" sz="1200" dirty="0"/>
              <a:t>.</a:t>
            </a:r>
          </a:p>
          <a:p>
            <a:pPr marL="514350" indent="-514350" algn="l">
              <a:buFont typeface="+mj-lt"/>
              <a:buAutoNum type="arabicPeriod"/>
            </a:pPr>
            <a:endParaRPr lang="de-DE" sz="1200" dirty="0"/>
          </a:p>
          <a:p>
            <a:pPr marL="514350" indent="-514350" algn="l">
              <a:buFont typeface="+mj-lt"/>
              <a:buAutoNum type="arabicPeriod"/>
            </a:pPr>
            <a:r>
              <a:rPr lang="de-DE" sz="1200" dirty="0" err="1"/>
              <a:t>Dannach</a:t>
            </a:r>
            <a:r>
              <a:rPr lang="de-DE" sz="1200" dirty="0"/>
              <a:t> wird euch </a:t>
            </a:r>
            <a:r>
              <a:rPr lang="de-DE" sz="1200" b="1" dirty="0"/>
              <a:t>Dominique zwei Modelle vorstellen</a:t>
            </a:r>
            <a:r>
              <a:rPr lang="de-DE" sz="1200" dirty="0"/>
              <a:t>.</a:t>
            </a:r>
          </a:p>
          <a:p>
            <a:pPr marL="514350" indent="-514350" algn="l">
              <a:buFont typeface="+mj-lt"/>
              <a:buAutoNum type="arabicPeriod"/>
            </a:pPr>
            <a:endParaRPr lang="de-DE" sz="1200" dirty="0"/>
          </a:p>
          <a:p>
            <a:pPr marL="514350" indent="-514350" algn="l">
              <a:buFont typeface="+mj-lt"/>
              <a:buAutoNum type="arabicPeriod"/>
            </a:pPr>
            <a:r>
              <a:rPr lang="de-DE" sz="1200" b="1" dirty="0"/>
              <a:t>Philip</a:t>
            </a:r>
            <a:r>
              <a:rPr lang="de-DE" sz="1200" dirty="0"/>
              <a:t> wird euch </a:t>
            </a:r>
            <a:r>
              <a:rPr lang="de-DE" sz="1200" b="1" dirty="0"/>
              <a:t>mit dem Interview und der Auswertung vertraut machen.</a:t>
            </a:r>
          </a:p>
          <a:p>
            <a:pPr marL="514350" indent="-514350" algn="l">
              <a:buFont typeface="+mj-lt"/>
              <a:buAutoNum type="arabicPeriod"/>
            </a:pPr>
            <a:endParaRPr lang="de-DE" sz="1200" b="1" dirty="0"/>
          </a:p>
          <a:p>
            <a:pPr marL="514350" indent="-514350" algn="l">
              <a:buFont typeface="+mj-lt"/>
              <a:buAutoNum type="arabicPeriod"/>
            </a:pPr>
            <a:r>
              <a:rPr lang="de-DE" sz="1200" dirty="0"/>
              <a:t>Und </a:t>
            </a:r>
            <a:r>
              <a:rPr lang="de-DE" sz="1200" b="1" dirty="0"/>
              <a:t>Wing</a:t>
            </a:r>
            <a:r>
              <a:rPr lang="de-DE" sz="1200" dirty="0"/>
              <a:t> wird </a:t>
            </a:r>
            <a:r>
              <a:rPr lang="de-DE" sz="1200" b="1" dirty="0"/>
              <a:t>euch die Schlussfolgerungen präsentieren</a:t>
            </a:r>
            <a:r>
              <a:rPr lang="de-DE" sz="1200" dirty="0"/>
              <a:t>.</a:t>
            </a:r>
          </a:p>
          <a:p>
            <a:pPr marL="342900" indent="-342900" algn="l">
              <a:buFont typeface="Arial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75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l">
              <a:buFont typeface="+mj-lt"/>
              <a:buAutoNum type="arabicPeriod"/>
            </a:pPr>
            <a:r>
              <a:rPr lang="de-DE" sz="1200" dirty="0"/>
              <a:t>"Burnout" (engl. "</a:t>
            </a:r>
            <a:r>
              <a:rPr lang="de-DE" sz="1200" b="1" dirty="0" err="1"/>
              <a:t>to</a:t>
            </a:r>
            <a:r>
              <a:rPr lang="de-DE" sz="1200" b="1" dirty="0"/>
              <a:t> </a:t>
            </a:r>
            <a:r>
              <a:rPr lang="de-DE" sz="1200" b="1" dirty="0" err="1"/>
              <a:t>burn</a:t>
            </a:r>
            <a:r>
              <a:rPr lang="de-DE" sz="1200" b="1" dirty="0"/>
              <a:t> out</a:t>
            </a:r>
            <a:r>
              <a:rPr lang="de-DE" sz="1200" dirty="0"/>
              <a:t>" = "</a:t>
            </a:r>
            <a:r>
              <a:rPr lang="de-DE" sz="1200" b="1" dirty="0"/>
              <a:t>ausbrennen</a:t>
            </a:r>
            <a:r>
              <a:rPr lang="de-DE" sz="1200" dirty="0"/>
              <a:t>") ist ein </a:t>
            </a:r>
            <a:r>
              <a:rPr lang="de-DE" sz="1200" b="1" dirty="0"/>
              <a:t>Sammelbegriff</a:t>
            </a:r>
            <a:r>
              <a:rPr lang="de-DE" sz="1200" dirty="0"/>
              <a:t> </a:t>
            </a:r>
          </a:p>
          <a:p>
            <a:pPr marL="514350" indent="-514350" algn="l">
              <a:buFont typeface="+mj-lt"/>
              <a:buAutoNum type="arabicPeriod"/>
            </a:pPr>
            <a:endParaRPr lang="de-DE" sz="1200" dirty="0"/>
          </a:p>
          <a:p>
            <a:pPr marL="514350" indent="-514350" algn="l">
              <a:buFont typeface="+mj-lt"/>
              <a:buAutoNum type="arabicPeriod"/>
            </a:pPr>
            <a:r>
              <a:rPr lang="de-DE" sz="1200" dirty="0"/>
              <a:t>und steht für einen </a:t>
            </a:r>
            <a:r>
              <a:rPr lang="de-DE" sz="1200" b="1" dirty="0"/>
              <a:t>emotionalen</a:t>
            </a:r>
            <a:r>
              <a:rPr lang="de-DE" sz="1200" dirty="0"/>
              <a:t>, </a:t>
            </a:r>
            <a:r>
              <a:rPr lang="de-DE" sz="1200" b="1" dirty="0"/>
              <a:t>geistigen</a:t>
            </a:r>
            <a:r>
              <a:rPr lang="de-DE" sz="1200" dirty="0"/>
              <a:t> und </a:t>
            </a:r>
            <a:r>
              <a:rPr lang="de-DE" sz="1200" b="1" dirty="0"/>
              <a:t>körperlichen</a:t>
            </a:r>
            <a:r>
              <a:rPr lang="de-DE" sz="1200" dirty="0"/>
              <a:t> Erschöpfungszustand, </a:t>
            </a:r>
          </a:p>
          <a:p>
            <a:pPr marL="514350" indent="-514350" algn="l">
              <a:buFont typeface="+mj-lt"/>
              <a:buAutoNum type="arabicPeriod"/>
            </a:pPr>
            <a:endParaRPr lang="de-DE" sz="1200" dirty="0"/>
          </a:p>
          <a:p>
            <a:pPr marL="514350" indent="-514350" algn="l">
              <a:buFont typeface="+mj-lt"/>
              <a:buAutoNum type="arabicPeriod"/>
            </a:pPr>
            <a:r>
              <a:rPr lang="de-DE" sz="1200" dirty="0"/>
              <a:t>der durch eine </a:t>
            </a:r>
            <a:r>
              <a:rPr lang="de-DE" sz="1200" b="1" dirty="0"/>
              <a:t>Antriebs-</a:t>
            </a:r>
            <a:r>
              <a:rPr lang="de-DE" sz="1200" dirty="0"/>
              <a:t> und </a:t>
            </a:r>
            <a:r>
              <a:rPr lang="de-DE" sz="1200" b="1" dirty="0"/>
              <a:t>Leistungsschwäche</a:t>
            </a:r>
            <a:r>
              <a:rPr lang="de-DE" sz="1200" dirty="0"/>
              <a:t> gekennzeichnet ist </a:t>
            </a:r>
          </a:p>
          <a:p>
            <a:pPr marL="514350" indent="-514350" algn="l">
              <a:buFont typeface="+mj-lt"/>
              <a:buAutoNum type="arabicPeriod"/>
            </a:pPr>
            <a:endParaRPr lang="de-DE" sz="1200" dirty="0"/>
          </a:p>
          <a:p>
            <a:pPr marL="514350" indent="-514350" algn="l">
              <a:buFont typeface="+mj-lt"/>
              <a:buAutoNum type="arabicPeriod"/>
            </a:pPr>
            <a:r>
              <a:rPr lang="de-DE" sz="1200" dirty="0"/>
              <a:t>und typischerweise am Ende eines </a:t>
            </a:r>
            <a:r>
              <a:rPr lang="de-DE" sz="1200" b="1" dirty="0"/>
              <a:t>monate-</a:t>
            </a:r>
            <a:r>
              <a:rPr lang="de-DE" sz="1200" dirty="0"/>
              <a:t> oder sogar </a:t>
            </a:r>
            <a:r>
              <a:rPr lang="de-DE" sz="1200" b="1" dirty="0"/>
              <a:t>jahrelang</a:t>
            </a:r>
            <a:r>
              <a:rPr lang="de-DE" sz="1200" dirty="0"/>
              <a:t> andauernden "</a:t>
            </a:r>
            <a:r>
              <a:rPr lang="de-DE" sz="1200" b="1" dirty="0"/>
              <a:t>Teufelskreises</a:t>
            </a:r>
            <a:r>
              <a:rPr lang="de-DE" sz="1200" dirty="0"/>
              <a:t>" aus </a:t>
            </a:r>
          </a:p>
          <a:p>
            <a:pPr marL="514350" indent="-514350" algn="l">
              <a:buFont typeface="+mj-lt"/>
              <a:buAutoNum type="arabicPeriod"/>
            </a:pPr>
            <a:endParaRPr lang="de-DE" sz="1200" dirty="0"/>
          </a:p>
          <a:p>
            <a:pPr marL="514350" indent="-514350" algn="l">
              <a:buFont typeface="+mj-lt"/>
              <a:buAutoNum type="arabicPeriod"/>
            </a:pPr>
            <a:r>
              <a:rPr lang="de-DE" sz="1200" b="1" dirty="0"/>
              <a:t>Überarbeitung</a:t>
            </a:r>
            <a:r>
              <a:rPr lang="de-DE" sz="1200" dirty="0"/>
              <a:t> und </a:t>
            </a:r>
            <a:r>
              <a:rPr lang="de-DE" sz="1200" b="1" dirty="0"/>
              <a:t>Überforderung</a:t>
            </a:r>
            <a:r>
              <a:rPr lang="de-DE" sz="1200" dirty="0"/>
              <a:t> steht. </a:t>
            </a:r>
          </a:p>
          <a:p>
            <a:pPr marL="514350" indent="-514350" algn="l">
              <a:buFont typeface="+mj-lt"/>
              <a:buAutoNum type="arabicPeriod"/>
            </a:pPr>
            <a:endParaRPr lang="de-DE" sz="1200" dirty="0"/>
          </a:p>
          <a:p>
            <a:pPr marL="514350" indent="-514350" algn="l">
              <a:buFont typeface="+mj-lt"/>
              <a:buAutoNum type="arabicPeriod"/>
            </a:pPr>
            <a:r>
              <a:rPr lang="de-DE" sz="1200" dirty="0"/>
              <a:t>"</a:t>
            </a:r>
            <a:r>
              <a:rPr lang="de-DE" sz="1200" b="1" dirty="0"/>
              <a:t>Burnout</a:t>
            </a:r>
            <a:r>
              <a:rPr lang="de-DE" sz="1200" dirty="0"/>
              <a:t>" und "</a:t>
            </a:r>
            <a:r>
              <a:rPr lang="de-DE" sz="1200" b="1" dirty="0"/>
              <a:t>Burnout Syndrom</a:t>
            </a:r>
            <a:r>
              <a:rPr lang="de-DE" sz="1200" dirty="0"/>
              <a:t>" meinen das Selbe.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1935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12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99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460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45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16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954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738188" y="1978025"/>
            <a:ext cx="9213850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968400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10" name="Bild 4" descr="FHNW_10mm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50316"/>
            <a:ext cx="2358404" cy="540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04.01.17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36600" y="1509713"/>
            <a:ext cx="9213850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738188" y="2197100"/>
            <a:ext cx="9213850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0B7B1-7F9E-44E6-8543-140B27F3BBF6}" type="datetime1">
              <a:rPr lang="de-CH" smtClean="0">
                <a:solidFill>
                  <a:srgbClr val="000000"/>
                </a:solidFill>
              </a:rPr>
              <a:t>04.01.17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37999" y="2843999"/>
            <a:ext cx="9219600" cy="3816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dirty="0"/>
              <a:t>Durch Bild oder Grafik ersetzen (Grösse und Position beibehalten)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8000" y="1508399"/>
            <a:ext cx="9212400" cy="1119600"/>
          </a:xfrm>
        </p:spPr>
        <p:txBody>
          <a:bodyPr/>
          <a:lstStyle>
            <a:lvl1pPr>
              <a:spcBef>
                <a:spcPts val="900"/>
              </a:spcBef>
              <a:defRPr sz="1700" b="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363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8E427A-9BD4-4A47-A671-CA94BA10FC52}" type="datetime1">
              <a:rPr lang="de-CH" smtClean="0">
                <a:solidFill>
                  <a:srgbClr val="000000"/>
                </a:solidFill>
              </a:rPr>
              <a:t>04.01.17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37999" y="1512000"/>
            <a:ext cx="9219600" cy="4788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dirty="0"/>
              <a:t>Durch Bild oder Grafik ersetzen (Grösse und Position beibehalten)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8188" y="6476400"/>
            <a:ext cx="9212400" cy="720000"/>
          </a:xfrm>
        </p:spPr>
        <p:txBody>
          <a:bodyPr/>
          <a:lstStyle>
            <a:lvl1pPr>
              <a:spcBef>
                <a:spcPts val="800"/>
              </a:spcBef>
              <a:defRPr sz="1500" b="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077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7D31B9-878C-46A5-9D4B-DDE2F80ACD24}" type="datetime1">
              <a:rPr lang="de-CH" smtClean="0">
                <a:solidFill>
                  <a:srgbClr val="000000"/>
                </a:solidFill>
              </a:rPr>
              <a:t>04.01.17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5491163" y="1509713"/>
            <a:ext cx="4459287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5491163" y="2197100"/>
            <a:ext cx="4460875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38000" y="1512000"/>
            <a:ext cx="4467600" cy="51516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sz="2000" b="0" dirty="0"/>
              <a:t>Durch Bild oder Grafik ersetzen (Grösse und Position beibehalten)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804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6770-0D52-7245-A96B-4EAEF3C8D83C}" type="datetimeFigureOut">
              <a:rPr lang="de-DE" smtClean="0"/>
              <a:t>04.01.17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A3238-615D-0E43-B29E-5092E3AB53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96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 descr="FHNW_10mm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50316"/>
            <a:ext cx="2358404" cy="54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509713"/>
            <a:ext cx="9213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2197100"/>
            <a:ext cx="9213850" cy="259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21663" y="7197725"/>
            <a:ext cx="8651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fld id="{7177E68C-6167-4437-9E48-D23688EFD255}" type="datetime1">
              <a:rPr lang="de-CH" smtClean="0">
                <a:solidFill>
                  <a:srgbClr val="000000"/>
                </a:solidFill>
              </a:rPr>
              <a:t>04.01.17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" y="7197725"/>
            <a:ext cx="7485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6850" y="7197725"/>
            <a:ext cx="8636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738188" y="7161213"/>
            <a:ext cx="9213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6636" y="1154780"/>
            <a:ext cx="9810571" cy="463108"/>
          </a:xfrm>
        </p:spPr>
        <p:txBody>
          <a:bodyPr>
            <a:normAutofit/>
          </a:bodyPr>
          <a:lstStyle/>
          <a:p>
            <a:r>
              <a:rPr lang="de-DE" sz="2800" dirty="0"/>
              <a:t>Willkommen zum Vortrag </a:t>
            </a:r>
            <a:r>
              <a:rPr lang="de-DE" sz="2800" dirty="0" smtClean="0"/>
              <a:t>Single Page App „Hangloose“</a:t>
            </a:r>
            <a:endParaRPr lang="de-DE" sz="28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916635" y="1836234"/>
            <a:ext cx="9810572" cy="4606865"/>
          </a:xfrm>
        </p:spPr>
        <p:txBody>
          <a:bodyPr/>
          <a:lstStyle/>
          <a:p>
            <a:pPr>
              <a:lnSpc>
                <a:spcPct val="114999"/>
              </a:lnSpc>
            </a:pPr>
            <a:endParaRPr lang="en-US" sz="2000" dirty="0"/>
          </a:p>
          <a:p>
            <a:pPr>
              <a:lnSpc>
                <a:spcPct val="114999"/>
              </a:lnSpc>
            </a:pPr>
            <a:r>
              <a:rPr lang="de-DE" sz="2000" b="1" dirty="0"/>
              <a:t>    </a:t>
            </a:r>
            <a:r>
              <a:rPr lang="de-DE" sz="2000" b="1" i="1" u="sng" dirty="0"/>
              <a:t>ABLAUF</a:t>
            </a:r>
          </a:p>
          <a:p>
            <a:pPr>
              <a:lnSpc>
                <a:spcPct val="114999"/>
              </a:lnSpc>
            </a:pPr>
            <a:r>
              <a:rPr lang="de-DE" sz="2000" b="1" dirty="0"/>
              <a:t>1. </a:t>
            </a:r>
            <a:r>
              <a:rPr lang="de-DE" sz="2000" b="1" dirty="0" smtClean="0"/>
              <a:t>Vorstellung Team „Hangloose“</a:t>
            </a:r>
            <a:endParaRPr lang="de-DE" sz="2000" b="1" dirty="0"/>
          </a:p>
          <a:p>
            <a:pPr>
              <a:lnSpc>
                <a:spcPct val="114999"/>
              </a:lnSpc>
            </a:pPr>
            <a:r>
              <a:rPr lang="de-DE" sz="2000" b="1" dirty="0"/>
              <a:t>2. </a:t>
            </a:r>
            <a:r>
              <a:rPr lang="de-DE" sz="2000" dirty="0"/>
              <a:t>Einführung in unsere </a:t>
            </a:r>
            <a:r>
              <a:rPr lang="de-DE" sz="2000" dirty="0" smtClean="0"/>
              <a:t>App</a:t>
            </a:r>
            <a:endParaRPr lang="de-DE" sz="2000" dirty="0" smtClean="0"/>
          </a:p>
          <a:p>
            <a:pPr>
              <a:lnSpc>
                <a:spcPct val="114999"/>
              </a:lnSpc>
            </a:pPr>
            <a:r>
              <a:rPr lang="de-DE" sz="2000" dirty="0" smtClean="0"/>
              <a:t>3</a:t>
            </a:r>
            <a:r>
              <a:rPr lang="de-DE" sz="2000" b="1" dirty="0" smtClean="0"/>
              <a:t>. Live Demo</a:t>
            </a:r>
          </a:p>
          <a:p>
            <a:pPr>
              <a:lnSpc>
                <a:spcPct val="114999"/>
              </a:lnSpc>
            </a:pPr>
            <a:r>
              <a:rPr lang="de-DE" sz="2000" b="1" dirty="0" smtClean="0"/>
              <a:t>4</a:t>
            </a:r>
            <a:r>
              <a:rPr lang="de-DE" sz="2000" b="1" dirty="0"/>
              <a:t>. </a:t>
            </a:r>
            <a:r>
              <a:rPr lang="de-DE" sz="2000" dirty="0" smtClean="0"/>
              <a:t>Technische </a:t>
            </a:r>
            <a:r>
              <a:rPr lang="de-DE" sz="2000" dirty="0" smtClean="0"/>
              <a:t>Einzelheiten des Codes</a:t>
            </a:r>
            <a:endParaRPr lang="de-DE" sz="2000" b="1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"/>
            <a:ext cx="3429000" cy="9271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 rotWithShape="1">
          <a:blip r:embed="rId4"/>
          <a:srcRect l="5714" t="2860" r="5718" b="8608"/>
          <a:stretch/>
        </p:blipFill>
        <p:spPr>
          <a:xfrm>
            <a:off x="6066780" y="1836234"/>
            <a:ext cx="3817988" cy="3816424"/>
          </a:xfrm>
          <a:prstGeom prst="rect">
            <a:avLst/>
          </a:prstGeom>
          <a:effectLst>
            <a:glow>
              <a:schemeClr val="bg1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438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6636" y="1154780"/>
            <a:ext cx="9810571" cy="463108"/>
          </a:xfrm>
        </p:spPr>
        <p:txBody>
          <a:bodyPr>
            <a:normAutofit/>
          </a:bodyPr>
          <a:lstStyle/>
          <a:p>
            <a:r>
              <a:rPr lang="de-DE" sz="2800" dirty="0" smtClean="0"/>
              <a:t>Das Team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"/>
            <a:ext cx="3429000" cy="927100"/>
          </a:xfrm>
          <a:prstGeom prst="rect">
            <a:avLst/>
          </a:prstGeom>
        </p:spPr>
      </p:pic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08" y="1980431"/>
            <a:ext cx="4704522" cy="3528392"/>
          </a:xfrm>
        </p:spPr>
      </p:pic>
      <p:sp>
        <p:nvSpPr>
          <p:cNvPr id="8" name="Rechteck 7"/>
          <p:cNvSpPr/>
          <p:nvPr/>
        </p:nvSpPr>
        <p:spPr>
          <a:xfrm>
            <a:off x="234132" y="2424265"/>
            <a:ext cx="4968552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14999"/>
              </a:lnSpc>
              <a:buFont typeface="Wingdings" charset="2"/>
              <a:buChar char="ü"/>
            </a:pPr>
            <a:r>
              <a:rPr lang="en-US" sz="2800" kern="0" dirty="0" smtClean="0"/>
              <a:t>Marco Ghilardelli</a:t>
            </a:r>
            <a:endParaRPr lang="en-US" sz="2800" kern="0" dirty="0"/>
          </a:p>
          <a:p>
            <a:pPr marL="457200" indent="-457200" algn="l">
              <a:lnSpc>
                <a:spcPct val="114999"/>
              </a:lnSpc>
              <a:buFont typeface="Wingdings" charset="2"/>
              <a:buChar char="ü"/>
            </a:pPr>
            <a:r>
              <a:rPr lang="en-US" sz="2800" kern="0" dirty="0" smtClean="0"/>
              <a:t>Stefan Wohlgensinger</a:t>
            </a:r>
            <a:endParaRPr lang="en-US" sz="2800" kern="0" dirty="0"/>
          </a:p>
          <a:p>
            <a:pPr marL="457200" indent="-457200" algn="l">
              <a:lnSpc>
                <a:spcPct val="114999"/>
              </a:lnSpc>
              <a:buFont typeface="Wingdings" charset="2"/>
              <a:buChar char="ü"/>
            </a:pPr>
            <a:r>
              <a:rPr lang="en-US" sz="2800" kern="0" dirty="0" smtClean="0"/>
              <a:t>Sandro Calcagno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41612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6636" y="1154780"/>
            <a:ext cx="9810571" cy="463108"/>
          </a:xfrm>
        </p:spPr>
        <p:txBody>
          <a:bodyPr>
            <a:normAutofit/>
          </a:bodyPr>
          <a:lstStyle/>
          <a:p>
            <a:r>
              <a:rPr lang="de-DE" sz="2800" dirty="0" smtClean="0"/>
              <a:t>Das warten hat ein Ende..</a:t>
            </a:r>
            <a:endParaRPr lang="en-US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"/>
            <a:ext cx="3429000" cy="92710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36" y="2052439"/>
            <a:ext cx="7094360" cy="472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6636" y="1154780"/>
            <a:ext cx="9810571" cy="463108"/>
          </a:xfrm>
        </p:spPr>
        <p:txBody>
          <a:bodyPr>
            <a:normAutofit/>
          </a:bodyPr>
          <a:lstStyle/>
          <a:p>
            <a:r>
              <a:rPr lang="de-DE" sz="2800" dirty="0" smtClean="0"/>
              <a:t>Hangloose</a:t>
            </a:r>
            <a:endParaRPr lang="en-US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"/>
            <a:ext cx="3429000" cy="9271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20" y="3996655"/>
            <a:ext cx="5760640" cy="302433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0" y="1825897"/>
            <a:ext cx="3810000" cy="3810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20" y="540271"/>
            <a:ext cx="5760640" cy="32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6636" y="1154780"/>
            <a:ext cx="9810571" cy="463108"/>
          </a:xfrm>
        </p:spPr>
        <p:txBody>
          <a:bodyPr>
            <a:normAutofit/>
          </a:bodyPr>
          <a:lstStyle/>
          <a:p>
            <a:r>
              <a:rPr lang="de-DE" sz="2800" dirty="0" smtClean="0"/>
              <a:t>Features</a:t>
            </a:r>
            <a:endParaRPr lang="en-US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"/>
            <a:ext cx="3429000" cy="9271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86" y="49254"/>
            <a:ext cx="3044614" cy="267415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62124" y="1806078"/>
            <a:ext cx="7776864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v"/>
            </a:pPr>
            <a:r>
              <a:rPr lang="de-DE" sz="2400" dirty="0" smtClean="0"/>
              <a:t>Anzeige der Wellenhöhe eines gewünschten Ortes und Intervallanzeige als Grafik der nächsten Zwei Tage</a:t>
            </a:r>
          </a:p>
          <a:p>
            <a:pPr marL="342900" indent="-342900" algn="l">
              <a:buFont typeface="Wingdings" charset="2"/>
              <a:buChar char="v"/>
            </a:pPr>
            <a:endParaRPr lang="de-DE" sz="2400" dirty="0" smtClean="0"/>
          </a:p>
          <a:p>
            <a:pPr marL="342900" indent="-342900" algn="l">
              <a:buFont typeface="Wingdings" charset="2"/>
              <a:buChar char="v"/>
            </a:pPr>
            <a:r>
              <a:rPr lang="de-DE" sz="2400" dirty="0" smtClean="0"/>
              <a:t>Standort </a:t>
            </a:r>
            <a:r>
              <a:rPr lang="de-DE" sz="2400" dirty="0"/>
              <a:t>E</a:t>
            </a:r>
            <a:r>
              <a:rPr lang="de-DE" sz="2400" dirty="0" smtClean="0"/>
              <a:t>ingabe über Geolocation</a:t>
            </a:r>
          </a:p>
          <a:p>
            <a:pPr marL="342900" indent="-342900" algn="l">
              <a:buFont typeface="Wingdings" charset="2"/>
              <a:buChar char="v"/>
            </a:pPr>
            <a:r>
              <a:rPr lang="de-DE" sz="2400" dirty="0" smtClean="0"/>
              <a:t>Standort Eingabe über Textfeld (mit Autocomplete)</a:t>
            </a:r>
          </a:p>
          <a:p>
            <a:pPr marL="342900" indent="-342900" algn="l">
              <a:buFont typeface="Wingdings" charset="2"/>
              <a:buChar char="v"/>
            </a:pPr>
            <a:r>
              <a:rPr lang="de-DE" sz="2400" dirty="0" smtClean="0"/>
              <a:t>Standort Eingabe direkt über die Karte </a:t>
            </a:r>
          </a:p>
          <a:p>
            <a:pPr marL="342900" indent="-342900" algn="l">
              <a:buFont typeface="Wingdings" charset="2"/>
              <a:buChar char="v"/>
            </a:pPr>
            <a:endParaRPr lang="de-DE" sz="2400" dirty="0"/>
          </a:p>
          <a:p>
            <a:pPr marL="342900" indent="-342900" algn="l">
              <a:buFont typeface="Wingdings" charset="2"/>
              <a:buChar char="v"/>
            </a:pPr>
            <a:r>
              <a:rPr lang="de-DE" sz="2400" dirty="0" smtClean="0"/>
              <a:t>Möglichkeit von Bewertungen für Orte, mit Bildern</a:t>
            </a:r>
          </a:p>
          <a:p>
            <a:pPr marL="342900" indent="-342900" algn="l">
              <a:buFont typeface="Wingdings" charset="2"/>
              <a:buChar char="v"/>
            </a:pPr>
            <a:r>
              <a:rPr lang="de-DE" sz="2400" dirty="0" smtClean="0"/>
              <a:t>Zugriffsschutz über Captcha</a:t>
            </a:r>
          </a:p>
          <a:p>
            <a:pPr marL="342900" indent="-342900" algn="l">
              <a:buFont typeface="Wingdings" charset="2"/>
              <a:buChar char="v"/>
            </a:pPr>
            <a:r>
              <a:rPr lang="de-DE" sz="2400" dirty="0" smtClean="0"/>
              <a:t>RWD Gridsystem</a:t>
            </a:r>
          </a:p>
          <a:p>
            <a:pPr marL="342900" indent="-342900" algn="l">
              <a:buFont typeface="Wingdings" charset="2"/>
              <a:buChar char="v"/>
            </a:pPr>
            <a:endParaRPr lang="de-DE" dirty="0" smtClean="0"/>
          </a:p>
          <a:p>
            <a:pPr marL="342900" indent="-342900" algn="l">
              <a:buFont typeface="Wingdings" charset="2"/>
              <a:buChar char="v"/>
            </a:pPr>
            <a:endParaRPr lang="de-DE" dirty="0"/>
          </a:p>
          <a:p>
            <a:pPr marL="342900" indent="-342900" algn="l">
              <a:buFont typeface="Wingdings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6636" y="1154780"/>
            <a:ext cx="9810571" cy="463108"/>
          </a:xfrm>
        </p:spPr>
        <p:txBody>
          <a:bodyPr>
            <a:normAutofit/>
          </a:bodyPr>
          <a:lstStyle/>
          <a:p>
            <a:r>
              <a:rPr lang="de-DE" sz="2800" dirty="0" smtClean="0"/>
              <a:t>LIVE DEMO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"/>
            <a:ext cx="3429000" cy="927100"/>
          </a:xfrm>
          <a:prstGeom prst="rect">
            <a:avLst/>
          </a:prstGeom>
        </p:spPr>
      </p:pic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" y="3420591"/>
            <a:ext cx="4707901" cy="3394894"/>
          </a:xfr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46" y="483221"/>
            <a:ext cx="5990076" cy="33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6636" y="1154780"/>
            <a:ext cx="9810571" cy="463108"/>
          </a:xfrm>
        </p:spPr>
        <p:txBody>
          <a:bodyPr>
            <a:normAutofit/>
          </a:bodyPr>
          <a:lstStyle/>
          <a:p>
            <a:r>
              <a:rPr lang="de-DE" sz="2800" dirty="0" smtClean="0"/>
              <a:t>Technische Raffinessen der App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"/>
            <a:ext cx="3429000" cy="927100"/>
          </a:xfrm>
          <a:prstGeom prst="rect">
            <a:avLst/>
          </a:prstGeom>
        </p:spPr>
      </p:pic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00" y="395665"/>
            <a:ext cx="3267568" cy="3363392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64" y="3791160"/>
            <a:ext cx="3271904" cy="3271904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0912" y="2581811"/>
            <a:ext cx="591318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de-DE" b="1" dirty="0" smtClean="0"/>
              <a:t>REST API : </a:t>
            </a:r>
            <a:r>
              <a:rPr lang="de-DE" dirty="0" smtClean="0"/>
              <a:t>SLIM</a:t>
            </a:r>
          </a:p>
          <a:p>
            <a:pPr marL="342900" indent="-342900" algn="l">
              <a:buFont typeface="Arial" charset="0"/>
              <a:buChar char="•"/>
            </a:pPr>
            <a:r>
              <a:rPr lang="de-DE" b="1" dirty="0" smtClean="0"/>
              <a:t>JS API : </a:t>
            </a:r>
            <a:r>
              <a:rPr lang="de-DE" dirty="0" smtClean="0"/>
              <a:t>jQuery </a:t>
            </a:r>
          </a:p>
          <a:p>
            <a:pPr marL="342900" indent="-342900" algn="l">
              <a:buFont typeface="Arial" charset="0"/>
              <a:buChar char="•"/>
            </a:pPr>
            <a:r>
              <a:rPr lang="de-DE" b="1" dirty="0" smtClean="0"/>
              <a:t>API : </a:t>
            </a:r>
            <a:r>
              <a:rPr lang="de-DE" dirty="0" err="1" smtClean="0"/>
              <a:t>Worldtides</a:t>
            </a:r>
            <a:endParaRPr lang="de-DE" dirty="0" smtClean="0"/>
          </a:p>
          <a:p>
            <a:pPr marL="342900" indent="-342900" algn="l">
              <a:buFont typeface="Arial" charset="0"/>
              <a:buChar char="•"/>
            </a:pPr>
            <a:r>
              <a:rPr lang="de-DE" b="1" dirty="0" smtClean="0"/>
              <a:t>UI: </a:t>
            </a:r>
            <a:r>
              <a:rPr lang="de-DE" dirty="0" smtClean="0"/>
              <a:t>Responsive Desktop / Tablet</a:t>
            </a:r>
          </a:p>
          <a:p>
            <a:pPr marL="342900" indent="-342900" algn="l">
              <a:buFont typeface="Arial" charset="0"/>
              <a:buChar char="•"/>
            </a:pPr>
            <a:r>
              <a:rPr lang="de-DE" b="1" dirty="0" smtClean="0"/>
              <a:t>Server: </a:t>
            </a:r>
            <a:r>
              <a:rPr lang="de-DE" dirty="0" smtClean="0"/>
              <a:t>Privat</a:t>
            </a:r>
          </a:p>
          <a:p>
            <a:pPr marL="342900" indent="-342900" algn="l">
              <a:buFont typeface="Arial" charset="0"/>
              <a:buChar char="•"/>
            </a:pPr>
            <a:r>
              <a:rPr lang="de-DE" b="1" dirty="0" smtClean="0"/>
              <a:t>Datenbank</a:t>
            </a:r>
          </a:p>
          <a:p>
            <a:pPr marL="342900" indent="-342900" algn="l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9528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76" y="1260351"/>
            <a:ext cx="7488832" cy="5616625"/>
          </a:xfr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"/>
            <a:ext cx="3429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1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FHNW-PP</Template>
  <TotalTime>0</TotalTime>
  <Words>259</Words>
  <Application>Microsoft Macintosh PowerPoint</Application>
  <PresentationFormat>Benutzerdefiniert</PresentationFormat>
  <Paragraphs>61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Wingdings</vt:lpstr>
      <vt:lpstr>Arial</vt:lpstr>
      <vt:lpstr>Präsentation1</vt:lpstr>
      <vt:lpstr>Willkommen zum Vortrag Single Page App „Hangloose“</vt:lpstr>
      <vt:lpstr>Das Team</vt:lpstr>
      <vt:lpstr>Das warten hat ein Ende..</vt:lpstr>
      <vt:lpstr>Hangloose</vt:lpstr>
      <vt:lpstr>Features</vt:lpstr>
      <vt:lpstr>LIVE DEMO</vt:lpstr>
      <vt:lpstr>Technische Raffinessen der App</vt:lpstr>
      <vt:lpstr>PowerPoint-Präsentation</vt:lpstr>
    </vt:vector>
  </TitlesOfParts>
  <Manager/>
  <Company>FHNW </Company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Burnout</dc:title>
  <dc:subject/>
  <dc:creator>Alessandro Calcagno</dc:creator>
  <cp:keywords/>
  <dc:description/>
  <cp:lastModifiedBy>Microsoft Office-Anwender</cp:lastModifiedBy>
  <cp:revision>55</cp:revision>
  <dcterms:created xsi:type="dcterms:W3CDTF">2016-04-03T08:44:12Z</dcterms:created>
  <dcterms:modified xsi:type="dcterms:W3CDTF">2017-01-04T07:27:31Z</dcterms:modified>
  <cp:category>APSY</cp:category>
</cp:coreProperties>
</file>